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5" r:id="rId2"/>
  </p:sldIdLst>
  <p:sldSz cx="9144000" cy="5143500" type="screen16x9"/>
  <p:notesSz cx="6797675" cy="987425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61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7" autoAdjust="0"/>
    <p:restoredTop sz="93842" autoAdjust="0"/>
  </p:normalViewPr>
  <p:slideViewPr>
    <p:cSldViewPr>
      <p:cViewPr varScale="1">
        <p:scale>
          <a:sx n="128" d="100"/>
          <a:sy n="128" d="100"/>
        </p:scale>
        <p:origin x="126" y="4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4" d="100"/>
          <a:sy n="84" d="100"/>
        </p:scale>
        <p:origin x="3828" y="102"/>
      </p:cViewPr>
      <p:guideLst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>
              <a:solidFill>
                <a:srgbClr val="006179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5C8B41-DA4D-47FE-B91B-578F747B9290}" type="datetimeFigureOut">
              <a:rPr lang="de-DE" smtClean="0">
                <a:solidFill>
                  <a:srgbClr val="00617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24.06.2025</a:t>
            </a:fld>
            <a:endParaRPr lang="de-DE" dirty="0">
              <a:solidFill>
                <a:srgbClr val="006179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>
              <a:solidFill>
                <a:srgbClr val="006179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EA08F7-1F09-4F8C-8B51-61E9C6B18FF3}" type="slidenum">
              <a:rPr lang="de-DE" smtClean="0">
                <a:solidFill>
                  <a:srgbClr val="00617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‹Nr.›</a:t>
            </a:fld>
            <a:endParaRPr lang="de-DE" dirty="0">
              <a:solidFill>
                <a:srgbClr val="006179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95406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rgbClr val="00617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rgbClr val="00617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1BD5B8C5-412A-43B9-A44C-1C4B2A023BA1}" type="datetimeFigureOut">
              <a:rPr lang="de-DE" smtClean="0"/>
              <a:pPr/>
              <a:t>24.06.2025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09538" y="741363"/>
            <a:ext cx="657860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rgbClr val="00617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rgbClr val="00617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04A9A72F-8655-487C-B3A7-8BC4C4F05ED8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3424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rgbClr val="006179"/>
      </a:buClr>
      <a:buFont typeface="Verdana" panose="020B0604030504040204" pitchFamily="34" charset="0"/>
      <a:buChar char="›"/>
      <a:defRPr sz="1200" kern="1200">
        <a:solidFill>
          <a:srgbClr val="006179"/>
        </a:solidFill>
        <a:latin typeface="Verdana" panose="020B0604030504040204" pitchFamily="34" charset="0"/>
        <a:ea typeface="Verdana" panose="020B0604030504040204" pitchFamily="34" charset="0"/>
        <a:cs typeface="Verdana" panose="020B0604030504040204" pitchFamily="34" charset="0"/>
      </a:defRPr>
    </a:lvl1pPr>
    <a:lvl2pPr marL="628650" indent="-171450" algn="l" defTabSz="914400" rtl="0" eaLnBrk="1" latinLnBrk="0" hangingPunct="1">
      <a:buClr>
        <a:srgbClr val="006179"/>
      </a:buClr>
      <a:buFont typeface="Verdana" panose="020B0604030504040204" pitchFamily="34" charset="0"/>
      <a:buChar char="›"/>
      <a:defRPr sz="1200" kern="1200">
        <a:solidFill>
          <a:srgbClr val="006179"/>
        </a:solidFill>
        <a:latin typeface="Verdana" panose="020B0604030504040204" pitchFamily="34" charset="0"/>
        <a:ea typeface="Verdana" panose="020B0604030504040204" pitchFamily="34" charset="0"/>
        <a:cs typeface="Verdana" panose="020B0604030504040204" pitchFamily="34" charset="0"/>
      </a:defRPr>
    </a:lvl2pPr>
    <a:lvl3pPr marL="1085850" indent="-171450" algn="l" defTabSz="914400" rtl="0" eaLnBrk="1" latinLnBrk="0" hangingPunct="1">
      <a:buClr>
        <a:srgbClr val="006179"/>
      </a:buClr>
      <a:buFont typeface="Verdana" panose="020B0604030504040204" pitchFamily="34" charset="0"/>
      <a:buChar char="›"/>
      <a:defRPr sz="1200" kern="1200">
        <a:solidFill>
          <a:srgbClr val="006179"/>
        </a:solidFill>
        <a:latin typeface="Verdana" panose="020B0604030504040204" pitchFamily="34" charset="0"/>
        <a:ea typeface="Verdana" panose="020B0604030504040204" pitchFamily="34" charset="0"/>
        <a:cs typeface="Verdana" panose="020B0604030504040204" pitchFamily="34" charset="0"/>
      </a:defRPr>
    </a:lvl3pPr>
    <a:lvl4pPr marL="1543050" indent="-171450" algn="l" defTabSz="914400" rtl="0" eaLnBrk="1" latinLnBrk="0" hangingPunct="1">
      <a:buClr>
        <a:srgbClr val="006179"/>
      </a:buClr>
      <a:buFont typeface="Verdana" panose="020B0604030504040204" pitchFamily="34" charset="0"/>
      <a:buChar char="›"/>
      <a:defRPr sz="1200" kern="1200">
        <a:solidFill>
          <a:srgbClr val="006179"/>
        </a:solidFill>
        <a:latin typeface="Verdana" panose="020B0604030504040204" pitchFamily="34" charset="0"/>
        <a:ea typeface="Verdana" panose="020B0604030504040204" pitchFamily="34" charset="0"/>
        <a:cs typeface="Verdana" panose="020B0604030504040204" pitchFamily="34" charset="0"/>
      </a:defRPr>
    </a:lvl4pPr>
    <a:lvl5pPr marL="2000250" indent="-171450" algn="l" defTabSz="914400" rtl="0" eaLnBrk="1" latinLnBrk="0" hangingPunct="1">
      <a:buClr>
        <a:srgbClr val="006179"/>
      </a:buClr>
      <a:buFont typeface="Verdana" panose="020B0604030504040204" pitchFamily="34" charset="0"/>
      <a:buChar char="›"/>
      <a:defRPr sz="1200" kern="1200">
        <a:solidFill>
          <a:srgbClr val="006179"/>
        </a:solidFill>
        <a:latin typeface="Verdana" panose="020B0604030504040204" pitchFamily="34" charset="0"/>
        <a:ea typeface="Verdana" panose="020B0604030504040204" pitchFamily="34" charset="0"/>
        <a:cs typeface="Verdana" panose="020B060403050404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22263" y="716459"/>
            <a:ext cx="8642350" cy="903425"/>
          </a:xfrm>
        </p:spPr>
        <p:txBody>
          <a:bodyPr/>
          <a:lstStyle>
            <a:lvl1pPr>
              <a:defRPr b="0">
                <a:solidFill>
                  <a:srgbClr val="000000"/>
                </a:solidFill>
                <a:latin typeface="Inter Bold" panose="02000503000000020004" pitchFamily="2" charset="0"/>
                <a:ea typeface="Inter Bold" panose="02000503000000020004" pitchFamily="2" charset="0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22263" y="1635646"/>
            <a:ext cx="8642350" cy="2580754"/>
          </a:xfrm>
        </p:spPr>
        <p:txBody>
          <a:bodyPr vert="horz" lIns="0" tIns="0" rIns="0" bIns="0" rtlCol="0">
            <a:noAutofit/>
          </a:bodyPr>
          <a:lstStyle>
            <a:lvl1pPr>
              <a:defRPr lang="de-DE" sz="1600" dirty="0">
                <a:solidFill>
                  <a:srgbClr val="000000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  <a:lvl2pPr>
              <a:defRPr baseline="0">
                <a:solidFill>
                  <a:srgbClr val="006179"/>
                </a:solidFill>
              </a:defRPr>
            </a:lvl2pPr>
            <a:lvl3pPr>
              <a:defRPr baseline="0">
                <a:solidFill>
                  <a:srgbClr val="006179"/>
                </a:solidFill>
              </a:defRPr>
            </a:lvl3pPr>
            <a:lvl4pPr>
              <a:defRPr baseline="0">
                <a:solidFill>
                  <a:srgbClr val="006179"/>
                </a:solidFill>
              </a:defRPr>
            </a:lvl4pPr>
            <a:lvl5pPr>
              <a:defRPr baseline="0">
                <a:solidFill>
                  <a:srgbClr val="006179"/>
                </a:solidFill>
              </a:defRPr>
            </a:lvl5pPr>
            <a:lvl6pPr>
              <a:defRPr baseline="0">
                <a:solidFill>
                  <a:srgbClr val="006179"/>
                </a:solidFill>
              </a:defRPr>
            </a:lvl6pPr>
          </a:lstStyle>
          <a:p>
            <a:pPr lvl="0"/>
            <a:r>
              <a:rPr lang="de-DE" smtClean="0"/>
              <a:t>Formatvorlage des Untertitelmasters durch Klicken bearbeiten</a:t>
            </a:r>
            <a:endParaRPr lang="de-DE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92640F9C-9CAC-ADA6-C389-9460F16F990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4200525"/>
            <a:ext cx="9144000" cy="94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86029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3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330823" y="716459"/>
            <a:ext cx="8633789" cy="903425"/>
          </a:xfrm>
        </p:spPr>
        <p:txBody>
          <a:bodyPr/>
          <a:lstStyle>
            <a:lvl1pPr>
              <a:defRPr b="0"/>
            </a:lvl1pPr>
          </a:lstStyle>
          <a:p>
            <a:r>
              <a:rPr lang="de-DE" dirty="0"/>
              <a:t>Agenda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22263" y="1635125"/>
            <a:ext cx="8642350" cy="2581275"/>
          </a:xfrm>
        </p:spPr>
        <p:txBody>
          <a:bodyPr vert="horz" lIns="0" tIns="0" rIns="0" bIns="0" rtlCol="0">
            <a:noAutofit/>
          </a:bodyPr>
          <a:lstStyle>
            <a:lvl1pPr>
              <a:defRPr lang="de-DE" sz="2400" dirty="0">
                <a:solidFill>
                  <a:srgbClr val="000000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  <a:lvl2pPr>
              <a:defRPr baseline="0">
                <a:solidFill>
                  <a:srgbClr val="006179"/>
                </a:solidFill>
                <a:latin typeface="+mn-lt"/>
              </a:defRPr>
            </a:lvl2pPr>
            <a:lvl3pPr>
              <a:defRPr baseline="0">
                <a:solidFill>
                  <a:srgbClr val="006179"/>
                </a:solidFill>
                <a:latin typeface="+mn-lt"/>
              </a:defRPr>
            </a:lvl3pPr>
            <a:lvl4pPr>
              <a:defRPr baseline="0">
                <a:solidFill>
                  <a:srgbClr val="006179"/>
                </a:solidFill>
                <a:latin typeface="+mn-lt"/>
              </a:defRPr>
            </a:lvl4pPr>
            <a:lvl5pPr>
              <a:defRPr baseline="0">
                <a:solidFill>
                  <a:srgbClr val="006179"/>
                </a:solidFill>
                <a:latin typeface="+mn-lt"/>
              </a:defRPr>
            </a:lvl5pPr>
            <a:lvl6pPr>
              <a:defRPr baseline="0">
                <a:solidFill>
                  <a:srgbClr val="006179"/>
                </a:solidFill>
                <a:latin typeface="+mn-lt"/>
              </a:defRPr>
            </a:lvl6pPr>
          </a:lstStyle>
          <a:p>
            <a:pPr lvl="0"/>
            <a:r>
              <a:rPr lang="de-DE" smtClean="0"/>
              <a:t>Formatvorlage des Untertitelmasters durch Klicken bearbeiten</a:t>
            </a:r>
            <a:endParaRPr lang="de-DE" dirty="0"/>
          </a:p>
        </p:txBody>
      </p:sp>
      <p:sp>
        <p:nvSpPr>
          <p:cNvPr id="4" name="Foliennummernplatzhalter 4">
            <a:extLst>
              <a:ext uri="{FF2B5EF4-FFF2-40B4-BE49-F238E27FC236}">
                <a16:creationId xmlns:a16="http://schemas.microsoft.com/office/drawing/2014/main" id="{510F477E-CCD3-CC45-D406-FB3602B5DF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30824" y="4731990"/>
            <a:ext cx="1144832" cy="257610"/>
          </a:xfrm>
          <a:prstGeom prst="rect">
            <a:avLst/>
          </a:prstGeom>
        </p:spPr>
        <p:txBody>
          <a:bodyPr vert="horz" lIns="0" tIns="45720" rIns="91440" bIns="45720" rtlCol="0" anchor="t"/>
          <a:lstStyle>
            <a:lvl1pPr algn="l">
              <a:defRPr sz="1200">
                <a:solidFill>
                  <a:srgbClr val="000000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de-DE"/>
              <a:t>Folie </a:t>
            </a:r>
            <a:fld id="{E4E6FC0A-5C4C-4933-8EE8-1421AF94C9E8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93443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platzhalt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323528" y="4227934"/>
            <a:ext cx="7055219" cy="183600"/>
          </a:xfrm>
        </p:spPr>
        <p:txBody>
          <a:bodyPr lIns="0" rIns="0"/>
          <a:lstStyle>
            <a:lvl1pPr marL="0" indent="0">
              <a:buNone/>
              <a:defRPr sz="800" i="1" baseline="0"/>
            </a:lvl1pPr>
          </a:lstStyle>
          <a:p>
            <a:pPr lvl="0"/>
            <a:r>
              <a:rPr lang="de-DE" dirty="0"/>
              <a:t>Quelle: 1) Beispielquelle</a:t>
            </a:r>
          </a:p>
        </p:txBody>
      </p:sp>
      <p:sp>
        <p:nvSpPr>
          <p:cNvPr id="15" name="Inhaltsplatzhalter 14"/>
          <p:cNvSpPr>
            <a:spLocks noGrp="1"/>
          </p:cNvSpPr>
          <p:nvPr>
            <p:ph sz="quarter" idx="12"/>
          </p:nvPr>
        </p:nvSpPr>
        <p:spPr>
          <a:xfrm>
            <a:off x="322263" y="1635125"/>
            <a:ext cx="8642350" cy="2581276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/>
            </a:lvl6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8" name="Titelplatzhalter 1"/>
          <p:cNvSpPr>
            <a:spLocks noGrp="1"/>
          </p:cNvSpPr>
          <p:nvPr>
            <p:ph type="title"/>
          </p:nvPr>
        </p:nvSpPr>
        <p:spPr>
          <a:xfrm>
            <a:off x="322263" y="716459"/>
            <a:ext cx="8642350" cy="903425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7" name="Textplatzhalter 11">
            <a:extLst>
              <a:ext uri="{FF2B5EF4-FFF2-40B4-BE49-F238E27FC236}">
                <a16:creationId xmlns:a16="http://schemas.microsoft.com/office/drawing/2014/main" id="{B74E1031-ABA3-4DFD-A2AF-E8A2F188331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5093" y="4443958"/>
            <a:ext cx="7055219" cy="183600"/>
          </a:xfrm>
        </p:spPr>
        <p:txBody>
          <a:bodyPr lIns="0" rIns="0"/>
          <a:lstStyle>
            <a:lvl1pPr marL="0" indent="0">
              <a:buNone/>
              <a:defRPr sz="800" i="1" baseline="0"/>
            </a:lvl1pPr>
          </a:lstStyle>
          <a:p>
            <a:pPr lvl="0"/>
            <a:r>
              <a:rPr lang="de-DE" dirty="0"/>
              <a:t>Bemerkung: a) Beispielbemerkung</a:t>
            </a:r>
          </a:p>
        </p:txBody>
      </p:sp>
      <p:sp>
        <p:nvSpPr>
          <p:cNvPr id="2" name="Foliennummernplatzhalter 4">
            <a:extLst>
              <a:ext uri="{FF2B5EF4-FFF2-40B4-BE49-F238E27FC236}">
                <a16:creationId xmlns:a16="http://schemas.microsoft.com/office/drawing/2014/main" id="{E94AC886-1F32-A221-86DA-101629CBC8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30824" y="4731990"/>
            <a:ext cx="1144832" cy="257610"/>
          </a:xfrm>
          <a:prstGeom prst="rect">
            <a:avLst/>
          </a:prstGeom>
        </p:spPr>
        <p:txBody>
          <a:bodyPr vert="horz" lIns="0" tIns="45720" rIns="91440" bIns="45720" rtlCol="0" anchor="t"/>
          <a:lstStyle>
            <a:lvl1pPr algn="l">
              <a:defRPr sz="1200">
                <a:solidFill>
                  <a:srgbClr val="000000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de-DE" dirty="0"/>
              <a:t>Folie </a:t>
            </a:r>
            <a:fld id="{E4E6FC0A-5C4C-4933-8EE8-1421AF94C9E8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83747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mit Text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22263" y="716459"/>
            <a:ext cx="8642349" cy="903425"/>
          </a:xfrm>
        </p:spPr>
        <p:txBody>
          <a:bodyPr/>
          <a:lstStyle>
            <a:lvl1pPr>
              <a:defRPr b="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22263" y="1635125"/>
            <a:ext cx="8642350" cy="2581275"/>
          </a:xfrm>
        </p:spPr>
        <p:txBody>
          <a:bodyPr vert="horz" lIns="0" tIns="0" rIns="0" bIns="0" rtlCol="0">
            <a:noAutofit/>
          </a:bodyPr>
          <a:lstStyle>
            <a:lvl1pPr>
              <a:defRPr lang="de-DE" sz="1600" dirty="0">
                <a:solidFill>
                  <a:srgbClr val="000000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  <a:lvl2pPr>
              <a:defRPr baseline="0">
                <a:solidFill>
                  <a:srgbClr val="006179"/>
                </a:solidFill>
                <a:latin typeface="+mn-lt"/>
              </a:defRPr>
            </a:lvl2pPr>
            <a:lvl3pPr>
              <a:defRPr baseline="0">
                <a:solidFill>
                  <a:srgbClr val="006179"/>
                </a:solidFill>
                <a:latin typeface="+mn-lt"/>
              </a:defRPr>
            </a:lvl3pPr>
            <a:lvl4pPr>
              <a:defRPr baseline="0">
                <a:solidFill>
                  <a:srgbClr val="006179"/>
                </a:solidFill>
                <a:latin typeface="+mn-lt"/>
              </a:defRPr>
            </a:lvl4pPr>
            <a:lvl5pPr>
              <a:defRPr baseline="0">
                <a:solidFill>
                  <a:srgbClr val="006179"/>
                </a:solidFill>
                <a:latin typeface="+mn-lt"/>
              </a:defRPr>
            </a:lvl5pPr>
            <a:lvl6pPr>
              <a:defRPr baseline="0">
                <a:solidFill>
                  <a:srgbClr val="006179"/>
                </a:solidFill>
                <a:latin typeface="+mn-lt"/>
              </a:defRPr>
            </a:lvl6pPr>
          </a:lstStyle>
          <a:p>
            <a:pPr lvl="0"/>
            <a:r>
              <a:rPr lang="de-DE" smtClean="0"/>
              <a:t>Formatvorlage des Untertitelmasters durch Klicken bearbeiten</a:t>
            </a:r>
            <a:endParaRPr lang="de-DE" dirty="0"/>
          </a:p>
        </p:txBody>
      </p:sp>
      <p:sp>
        <p:nvSpPr>
          <p:cNvPr id="7" name="Foliennummernplatzhalter 4">
            <a:extLst>
              <a:ext uri="{FF2B5EF4-FFF2-40B4-BE49-F238E27FC236}">
                <a16:creationId xmlns:a16="http://schemas.microsoft.com/office/drawing/2014/main" id="{84D8815B-680A-A5EC-C3A1-F7A32F3DCC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30824" y="4731990"/>
            <a:ext cx="1144832" cy="257610"/>
          </a:xfrm>
          <a:prstGeom prst="rect">
            <a:avLst/>
          </a:prstGeom>
        </p:spPr>
        <p:txBody>
          <a:bodyPr vert="horz" lIns="0" tIns="45720" rIns="91440" bIns="45720" rtlCol="0" anchor="t"/>
          <a:lstStyle>
            <a:lvl1pPr algn="l">
              <a:defRPr sz="1200">
                <a:solidFill>
                  <a:srgbClr val="000000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de-DE"/>
              <a:t>Folie </a:t>
            </a:r>
            <a:fld id="{E4E6FC0A-5C4C-4933-8EE8-1421AF94C9E8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38003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rafik 12">
            <a:extLst>
              <a:ext uri="{FF2B5EF4-FFF2-40B4-BE49-F238E27FC236}">
                <a16:creationId xmlns:a16="http://schemas.microsoft.com/office/drawing/2014/main" id="{B1856097-FBDA-51E3-D396-50B1F7DD040A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0" y="4200525"/>
            <a:ext cx="9144000" cy="942975"/>
          </a:xfrm>
          <a:prstGeom prst="rect">
            <a:avLst/>
          </a:prstGeom>
        </p:spPr>
      </p:pic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30824" y="716459"/>
            <a:ext cx="8633664" cy="903425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30824" y="1634370"/>
            <a:ext cx="8633664" cy="256615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</p:txBody>
      </p:sp>
      <p:sp>
        <p:nvSpPr>
          <p:cNvPr id="12" name="Gleichschenkliges Dreieck 11">
            <a:extLst>
              <a:ext uri="{FF2B5EF4-FFF2-40B4-BE49-F238E27FC236}">
                <a16:creationId xmlns:a16="http://schemas.microsoft.com/office/drawing/2014/main" id="{25B11555-2100-5150-7DCE-8D6C937519AB}"/>
              </a:ext>
            </a:extLst>
          </p:cNvPr>
          <p:cNvSpPr/>
          <p:nvPr userDrawn="1"/>
        </p:nvSpPr>
        <p:spPr>
          <a:xfrm rot="5400000">
            <a:off x="6751554" y="3386571"/>
            <a:ext cx="746644" cy="199680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36000" rIns="72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216000" indent="-216000" algn="l">
              <a:spcAft>
                <a:spcPts val="1000"/>
              </a:spcAft>
              <a:buClr>
                <a:schemeClr val="bg1"/>
              </a:buClr>
              <a:buFont typeface="MSK Wedding" panose="02000506040000020004" pitchFamily="2" charset="0"/>
              <a:buChar char="&gt;"/>
            </a:pPr>
            <a:endParaRPr lang="de-DE" sz="1400" dirty="0" err="1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14" name="Foliennummernplatzhalter 4">
            <a:extLst>
              <a:ext uri="{FF2B5EF4-FFF2-40B4-BE49-F238E27FC236}">
                <a16:creationId xmlns:a16="http://schemas.microsoft.com/office/drawing/2014/main" id="{01795E23-FAAB-F749-15A2-5741D9525C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30824" y="4731990"/>
            <a:ext cx="1144832" cy="257610"/>
          </a:xfrm>
          <a:prstGeom prst="rect">
            <a:avLst/>
          </a:prstGeom>
        </p:spPr>
        <p:txBody>
          <a:bodyPr vert="horz" lIns="0" tIns="45720" rIns="91440" bIns="45720" rtlCol="0" anchor="t"/>
          <a:lstStyle>
            <a:lvl1pPr algn="l">
              <a:defRPr sz="1200">
                <a:solidFill>
                  <a:srgbClr val="000000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de-DE" dirty="0"/>
              <a:t>Folie </a:t>
            </a:r>
            <a:fld id="{E4E6FC0A-5C4C-4933-8EE8-1421AF94C9E8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9477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0" r:id="rId3"/>
    <p:sldLayoutId id="2147483651" r:id="rId4"/>
  </p:sldLayoutIdLst>
  <p:hf hdr="0" ftr="0" dt="0"/>
  <p:txStyles>
    <p:titleStyle>
      <a:lvl1pPr algn="l" defTabSz="914400" rtl="0" eaLnBrk="1" latinLnBrk="0" hangingPunct="1">
        <a:lnSpc>
          <a:spcPts val="3000"/>
        </a:lnSpc>
        <a:spcBef>
          <a:spcPct val="0"/>
        </a:spcBef>
        <a:buNone/>
        <a:defRPr sz="2400" b="0" kern="1200">
          <a:solidFill>
            <a:srgbClr val="000000"/>
          </a:solidFill>
          <a:latin typeface="Inter Bold" panose="02000503000000020004" pitchFamily="2" charset="0"/>
          <a:ea typeface="Inter Bold" panose="02000503000000020004" pitchFamily="2" charset="0"/>
          <a:cs typeface="Inter Bold" panose="02000503000000020004" pitchFamily="2" charset="0"/>
        </a:defRPr>
      </a:lvl1pPr>
    </p:titleStyle>
    <p:bodyStyle>
      <a:lvl1pPr marL="216000" indent="-216000" algn="l" defTabSz="914400" rtl="0" eaLnBrk="1" latinLnBrk="0" hangingPunct="1">
        <a:spcBef>
          <a:spcPts val="0"/>
        </a:spcBef>
        <a:spcAft>
          <a:spcPts val="600"/>
        </a:spcAft>
        <a:buClr>
          <a:srgbClr val="000000"/>
        </a:buClr>
        <a:buFont typeface="Arial" panose="020B0604020202020204" pitchFamily="34" charset="0"/>
        <a:buChar char="•"/>
        <a:defRPr sz="1600" kern="1200">
          <a:solidFill>
            <a:srgbClr val="000000"/>
          </a:solidFill>
          <a:latin typeface="Inter" panose="02000503000000020004" pitchFamily="2" charset="0"/>
          <a:ea typeface="Inter" panose="02000503000000020004" pitchFamily="2" charset="0"/>
          <a:cs typeface="Inter" panose="02000503000000020004" pitchFamily="2" charset="0"/>
        </a:defRPr>
      </a:lvl1pPr>
      <a:lvl2pPr marL="432000" indent="-216000" algn="l" defTabSz="216000" rtl="0" eaLnBrk="1" latinLnBrk="0" hangingPunct="1">
        <a:spcBef>
          <a:spcPts val="0"/>
        </a:spcBef>
        <a:spcAft>
          <a:spcPts val="600"/>
        </a:spcAft>
        <a:buClr>
          <a:srgbClr val="000000"/>
        </a:buClr>
        <a:buFont typeface="Arial" panose="020B0604020202020204" pitchFamily="34" charset="0"/>
        <a:buChar char="•"/>
        <a:defRPr sz="1400" kern="1200" baseline="0">
          <a:solidFill>
            <a:srgbClr val="000000"/>
          </a:solidFill>
          <a:latin typeface="Inter" panose="02000503000000020004" pitchFamily="2" charset="0"/>
          <a:ea typeface="Inter" panose="02000503000000020004" pitchFamily="2" charset="0"/>
          <a:cs typeface="Inter" panose="02000503000000020004" pitchFamily="2" charset="0"/>
        </a:defRPr>
      </a:lvl2pPr>
      <a:lvl3pPr marL="648000" indent="-216000" algn="l" defTabSz="914400" rtl="0" eaLnBrk="1" latinLnBrk="0" hangingPunct="1">
        <a:spcBef>
          <a:spcPts val="0"/>
        </a:spcBef>
        <a:spcAft>
          <a:spcPts val="600"/>
        </a:spcAft>
        <a:buClr>
          <a:srgbClr val="000000"/>
        </a:buClr>
        <a:buFont typeface="Arial" panose="020B0604020202020204" pitchFamily="34" charset="0"/>
        <a:buChar char="•"/>
        <a:defRPr sz="1400" kern="1200" baseline="0">
          <a:solidFill>
            <a:srgbClr val="000000"/>
          </a:solidFill>
          <a:latin typeface="Inter" panose="02000503000000020004" pitchFamily="2" charset="0"/>
          <a:ea typeface="Inter" panose="02000503000000020004" pitchFamily="2" charset="0"/>
          <a:cs typeface="Inter" panose="02000503000000020004" pitchFamily="2" charset="0"/>
        </a:defRPr>
      </a:lvl3pPr>
      <a:lvl4pPr marL="864000" indent="-216000" algn="l" defTabSz="914400" rtl="0" eaLnBrk="1" latinLnBrk="0" hangingPunct="1">
        <a:spcBef>
          <a:spcPts val="0"/>
        </a:spcBef>
        <a:spcAft>
          <a:spcPts val="600"/>
        </a:spcAft>
        <a:buClr>
          <a:srgbClr val="000000"/>
        </a:buClr>
        <a:buFont typeface="Arial" panose="020B0604020202020204" pitchFamily="34" charset="0"/>
        <a:buChar char="•"/>
        <a:defRPr sz="1200" kern="1200" baseline="0">
          <a:solidFill>
            <a:srgbClr val="000000"/>
          </a:solidFill>
          <a:latin typeface="Inter" panose="02000503000000020004" pitchFamily="2" charset="0"/>
          <a:ea typeface="Inter" panose="02000503000000020004" pitchFamily="2" charset="0"/>
          <a:cs typeface="Inter" panose="02000503000000020004" pitchFamily="2" charset="0"/>
        </a:defRPr>
      </a:lvl4pPr>
      <a:lvl5pPr marL="1080000" indent="-216000" algn="l" defTabSz="914400" rtl="0" eaLnBrk="1" latinLnBrk="0" hangingPunct="1">
        <a:spcBef>
          <a:spcPts val="0"/>
        </a:spcBef>
        <a:spcAft>
          <a:spcPts val="600"/>
        </a:spcAft>
        <a:buClr>
          <a:srgbClr val="000000"/>
        </a:buClr>
        <a:buFont typeface="Arial" panose="020B0604020202020204" pitchFamily="34" charset="0"/>
        <a:buChar char="•"/>
        <a:defRPr sz="1200" kern="1200" baseline="0">
          <a:solidFill>
            <a:srgbClr val="000000"/>
          </a:solidFill>
          <a:latin typeface="Inter" panose="02000503000000020004" pitchFamily="2" charset="0"/>
          <a:ea typeface="Inter" panose="02000503000000020004" pitchFamily="2" charset="0"/>
          <a:cs typeface="Inter" panose="02000503000000020004" pitchFamily="2" charset="0"/>
        </a:defRPr>
      </a:lvl5pPr>
      <a:lvl6pPr marL="1296000" indent="-216000" algn="l" defTabSz="914400" rtl="0" eaLnBrk="1" latinLnBrk="0" hangingPunct="1">
        <a:spcBef>
          <a:spcPts val="0"/>
        </a:spcBef>
        <a:spcAft>
          <a:spcPts val="600"/>
        </a:spcAft>
        <a:buClr>
          <a:srgbClr val="000000"/>
        </a:buClr>
        <a:buFont typeface="Arial" panose="020B0604020202020204" pitchFamily="34" charset="0"/>
        <a:buChar char="•"/>
        <a:defRPr sz="1200" kern="1200" baseline="0">
          <a:solidFill>
            <a:srgbClr val="000000"/>
          </a:solidFill>
          <a:latin typeface="Inter" panose="02000503000000020004" pitchFamily="2" charset="0"/>
          <a:ea typeface="Inter" panose="02000503000000020004" pitchFamily="2" charset="0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453" userDrawn="1">
          <p15:clr>
            <a:srgbClr val="F26B43"/>
          </p15:clr>
        </p15:guide>
        <p15:guide id="2" pos="203" userDrawn="1">
          <p15:clr>
            <a:srgbClr val="F26B43"/>
          </p15:clr>
        </p15:guide>
        <p15:guide id="3" orient="horz" pos="2656" userDrawn="1">
          <p15:clr>
            <a:srgbClr val="F26B43"/>
          </p15:clr>
        </p15:guide>
        <p15:guide id="4" pos="564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>
            <a:picLocks noChangeAspect="1"/>
          </p:cNvPicPr>
          <p:nvPr/>
        </p:nvPicPr>
        <p:blipFill rotWithShape="1">
          <a:blip r:embed="rId2"/>
          <a:srcRect l="4988" r="12286"/>
          <a:stretch/>
        </p:blipFill>
        <p:spPr>
          <a:xfrm>
            <a:off x="4283968" y="2207362"/>
            <a:ext cx="4104456" cy="2308604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E63FD770-41A7-7265-BB81-8E8F7E185A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200525"/>
            <a:ext cx="9144000" cy="942975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FF8E2C8E-36E3-255B-D082-1544373678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5536" y="363054"/>
            <a:ext cx="8633789" cy="903425"/>
          </a:xfrm>
        </p:spPr>
        <p:txBody>
          <a:bodyPr/>
          <a:lstStyle/>
          <a:p>
            <a:r>
              <a:rPr lang="de-DE" dirty="0" smtClean="0"/>
              <a:t>Cool </a:t>
            </a:r>
            <a:r>
              <a:rPr lang="de-DE" dirty="0" err="1"/>
              <a:t>R</a:t>
            </a:r>
            <a:r>
              <a:rPr lang="de-DE" dirty="0" err="1" smtClean="0"/>
              <a:t>isks</a:t>
            </a:r>
            <a:r>
              <a:rPr lang="de-DE" dirty="0" smtClean="0"/>
              <a:t> 2025 in Stuttgart: </a:t>
            </a:r>
            <a:endParaRPr lang="de-DE" dirty="0"/>
          </a:p>
        </p:txBody>
      </p:sp>
      <p:sp>
        <p:nvSpPr>
          <p:cNvPr id="4" name="Rechteck 3"/>
          <p:cNvSpPr/>
          <p:nvPr/>
        </p:nvSpPr>
        <p:spPr>
          <a:xfrm>
            <a:off x="4749795" y="305815"/>
            <a:ext cx="33505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400" b="1" dirty="0" err="1">
                <a:solidFill>
                  <a:srgbClr val="53C4EF"/>
                </a:solidFill>
              </a:rPr>
              <a:t>Math</a:t>
            </a:r>
            <a:r>
              <a:rPr lang="de-DE" sz="2400" b="1" dirty="0">
                <a:solidFill>
                  <a:srgbClr val="53C4EF"/>
                </a:solidFill>
              </a:rPr>
              <a:t> </a:t>
            </a:r>
            <a:r>
              <a:rPr lang="de-DE" sz="2400" b="1" dirty="0" err="1">
                <a:solidFill>
                  <a:srgbClr val="53C4EF"/>
                </a:solidFill>
              </a:rPr>
              <a:t>meets</a:t>
            </a:r>
            <a:r>
              <a:rPr lang="de-DE" sz="2400" b="1" dirty="0">
                <a:solidFill>
                  <a:srgbClr val="53C4EF"/>
                </a:solidFill>
              </a:rPr>
              <a:t> </a:t>
            </a:r>
            <a:r>
              <a:rPr lang="de-DE" sz="2400" b="1" dirty="0" err="1">
                <a:solidFill>
                  <a:srgbClr val="53C4EF"/>
                </a:solidFill>
              </a:rPr>
              <a:t>motor</a:t>
            </a:r>
            <a:endParaRPr lang="de-DE" sz="2400" dirty="0">
              <a:effectLst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309658" y="798137"/>
            <a:ext cx="8640189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de-DE" sz="1100" b="1" dirty="0">
                <a:solidFill>
                  <a:srgbClr val="000000"/>
                </a:solidFill>
                <a:latin typeface="Inter" panose="02000503000000020004" pitchFamily="2" charset="0"/>
                <a:ea typeface="Inter" panose="02000503000000020004" pitchFamily="2" charset="0"/>
              </a:rPr>
              <a:t>Du studierst Mathematik, Statistik oder Data Science und hast </a:t>
            </a:r>
            <a:r>
              <a:rPr lang="de-DE" sz="1100" b="1" dirty="0" smtClean="0">
                <a:solidFill>
                  <a:srgbClr val="000000"/>
                </a:solidFill>
                <a:latin typeface="Inter" panose="02000503000000020004" pitchFamily="2" charset="0"/>
                <a:ea typeface="Inter" panose="02000503000000020004" pitchFamily="2" charset="0"/>
              </a:rPr>
              <a:t>Lust auf </a:t>
            </a:r>
            <a:r>
              <a:rPr lang="de-DE" sz="1100" b="1" dirty="0">
                <a:solidFill>
                  <a:srgbClr val="000000"/>
                </a:solidFill>
                <a:latin typeface="Inter" panose="02000503000000020004" pitchFamily="2" charset="0"/>
                <a:ea typeface="Inter" panose="02000503000000020004" pitchFamily="2" charset="0"/>
              </a:rPr>
              <a:t>echte Einblicke?</a:t>
            </a:r>
            <a:r>
              <a:rPr lang="de-DE" sz="1100" dirty="0">
                <a:solidFill>
                  <a:srgbClr val="000000"/>
                </a:solidFill>
                <a:latin typeface="Inter" panose="02000503000000020004" pitchFamily="2" charset="0"/>
                <a:ea typeface="Inter" panose="02000503000000020004" pitchFamily="2" charset="0"/>
              </a:rPr>
              <a:t> </a:t>
            </a:r>
            <a:endParaRPr lang="de-DE" sz="1100" dirty="0">
              <a:latin typeface="Inter" panose="02000503000000020004" pitchFamily="2" charset="0"/>
              <a:ea typeface="Inter" panose="02000503000000020004" pitchFamily="2" charset="0"/>
            </a:endParaRPr>
          </a:p>
          <a:p>
            <a:pPr algn="just"/>
            <a:r>
              <a:rPr lang="de-DE" sz="1100" dirty="0">
                <a:solidFill>
                  <a:srgbClr val="000000"/>
                </a:solidFill>
                <a:latin typeface="Inter" panose="02000503000000020004" pitchFamily="2" charset="0"/>
                <a:ea typeface="Inter" panose="02000503000000020004" pitchFamily="2" charset="0"/>
              </a:rPr>
              <a:t>Dann bewirb dich jetzt für Cool </a:t>
            </a:r>
            <a:r>
              <a:rPr lang="de-DE" sz="1100" dirty="0" err="1">
                <a:solidFill>
                  <a:srgbClr val="000000"/>
                </a:solidFill>
                <a:latin typeface="Inter" panose="02000503000000020004" pitchFamily="2" charset="0"/>
                <a:ea typeface="Inter" panose="02000503000000020004" pitchFamily="2" charset="0"/>
              </a:rPr>
              <a:t>Risks</a:t>
            </a:r>
            <a:r>
              <a:rPr lang="de-DE" sz="1100" dirty="0">
                <a:solidFill>
                  <a:srgbClr val="000000"/>
                </a:solidFill>
                <a:latin typeface="Inter" panose="02000503000000020004" pitchFamily="2" charset="0"/>
                <a:ea typeface="Inter" panose="02000503000000020004" pitchFamily="2" charset="0"/>
              </a:rPr>
              <a:t> 2025 - das Event ist auf 20 Plätze limitiert! </a:t>
            </a:r>
            <a:endParaRPr lang="de-DE" sz="110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547664" y="4085079"/>
            <a:ext cx="273630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de-DE" sz="1100" dirty="0">
                <a:solidFill>
                  <a:srgbClr val="000000"/>
                </a:solidFill>
                <a:latin typeface="Inter" panose="02000503000000020004" pitchFamily="2" charset="0"/>
                <a:ea typeface="Inter" panose="02000503000000020004" pitchFamily="2" charset="0"/>
              </a:rPr>
              <a:t>Für mehr </a:t>
            </a:r>
            <a:r>
              <a:rPr lang="de-DE" sz="1100" dirty="0" smtClean="0">
                <a:solidFill>
                  <a:srgbClr val="000000"/>
                </a:solidFill>
                <a:latin typeface="Inter" panose="02000503000000020004" pitchFamily="2" charset="0"/>
                <a:ea typeface="Inter" panose="02000503000000020004" pitchFamily="2" charset="0"/>
              </a:rPr>
              <a:t>Infos und Nachberichte </a:t>
            </a:r>
            <a:r>
              <a:rPr lang="de-DE" sz="1100" dirty="0">
                <a:solidFill>
                  <a:srgbClr val="000000"/>
                </a:solidFill>
                <a:latin typeface="Inter" panose="02000503000000020004" pitchFamily="2" charset="0"/>
                <a:ea typeface="Inter" panose="02000503000000020004" pitchFamily="2" charset="0"/>
              </a:rPr>
              <a:t>einfach den QR-Code scannen. </a:t>
            </a:r>
            <a:endParaRPr lang="de-DE" sz="110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330824" y="1275606"/>
            <a:ext cx="6678613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100" b="1" dirty="0">
                <a:solidFill>
                  <a:srgbClr val="000000"/>
                </a:solidFill>
                <a:latin typeface="Inter" panose="02000503000000020004" pitchFamily="2" charset="0"/>
                <a:ea typeface="Inter" panose="02000503000000020004" pitchFamily="2" charset="0"/>
              </a:rPr>
              <a:t>Was dich bei “Cool </a:t>
            </a:r>
            <a:r>
              <a:rPr lang="de-DE" sz="1100" b="1" dirty="0" err="1">
                <a:solidFill>
                  <a:srgbClr val="000000"/>
                </a:solidFill>
                <a:latin typeface="Inter" panose="02000503000000020004" pitchFamily="2" charset="0"/>
                <a:ea typeface="Inter" panose="02000503000000020004" pitchFamily="2" charset="0"/>
              </a:rPr>
              <a:t>Risks</a:t>
            </a:r>
            <a:r>
              <a:rPr lang="de-DE" sz="1100" b="1" dirty="0">
                <a:solidFill>
                  <a:srgbClr val="000000"/>
                </a:solidFill>
                <a:latin typeface="Inter" panose="02000503000000020004" pitchFamily="2" charset="0"/>
                <a:ea typeface="Inter" panose="02000503000000020004" pitchFamily="2" charset="0"/>
              </a:rPr>
              <a:t> 2025” erwartet:</a:t>
            </a:r>
            <a:endParaRPr lang="de-DE" sz="1100" dirty="0">
              <a:effectLst/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346047" y="1578734"/>
            <a:ext cx="8633788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de-DE" sz="1100" dirty="0" smtClean="0">
                <a:solidFill>
                  <a:srgbClr val="000000"/>
                </a:solidFill>
                <a:latin typeface="Inter" panose="02000503000000020004" pitchFamily="2" charset="0"/>
                <a:ea typeface="Inter" panose="02000503000000020004" pitchFamily="2" charset="0"/>
              </a:rPr>
              <a:t> Spannende </a:t>
            </a:r>
            <a:r>
              <a:rPr lang="de-DE" sz="1100" dirty="0">
                <a:solidFill>
                  <a:srgbClr val="000000"/>
                </a:solidFill>
                <a:latin typeface="Inter" panose="02000503000000020004" pitchFamily="2" charset="0"/>
                <a:ea typeface="Inter" panose="02000503000000020004" pitchFamily="2" charset="0"/>
              </a:rPr>
              <a:t>Einblicke in die Praxis der Versicherungsmathematik</a:t>
            </a:r>
            <a:endParaRPr lang="de-DE" sz="1100" dirty="0">
              <a:latin typeface="Inter" panose="02000503000000020004" pitchFamily="2" charset="0"/>
              <a:ea typeface="Inter" panose="02000503000000020004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de-DE" sz="1100" dirty="0" smtClean="0">
                <a:solidFill>
                  <a:srgbClr val="000000"/>
                </a:solidFill>
                <a:latin typeface="Inter" panose="02000503000000020004" pitchFamily="2" charset="0"/>
                <a:ea typeface="Inter" panose="02000503000000020004" pitchFamily="2" charset="0"/>
              </a:rPr>
              <a:t> Speed-Dating </a:t>
            </a:r>
            <a:r>
              <a:rPr lang="de-DE" sz="1100" dirty="0">
                <a:solidFill>
                  <a:srgbClr val="000000"/>
                </a:solidFill>
                <a:latin typeface="Inter" panose="02000503000000020004" pitchFamily="2" charset="0"/>
                <a:ea typeface="Inter" panose="02000503000000020004" pitchFamily="2" charset="0"/>
              </a:rPr>
              <a:t>mit potenziellen </a:t>
            </a:r>
            <a:r>
              <a:rPr lang="de-DE" sz="1100" dirty="0" err="1">
                <a:solidFill>
                  <a:srgbClr val="000000"/>
                </a:solidFill>
                <a:latin typeface="Inter" panose="02000503000000020004" pitchFamily="2" charset="0"/>
                <a:ea typeface="Inter" panose="02000503000000020004" pitchFamily="2" charset="0"/>
              </a:rPr>
              <a:t>Arbeitgeber:innen</a:t>
            </a:r>
            <a:endParaRPr lang="de-DE" sz="1100" dirty="0">
              <a:latin typeface="Inter" panose="02000503000000020004" pitchFamily="2" charset="0"/>
              <a:ea typeface="Inter" panose="02000503000000020004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de-DE" sz="1100" dirty="0" smtClean="0">
                <a:solidFill>
                  <a:srgbClr val="000000"/>
                </a:solidFill>
                <a:latin typeface="Inter" panose="02000503000000020004" pitchFamily="2" charset="0"/>
                <a:ea typeface="Inter" panose="02000503000000020004" pitchFamily="2" charset="0"/>
              </a:rPr>
              <a:t> Workshop </a:t>
            </a:r>
            <a:r>
              <a:rPr lang="de-DE" sz="1100" dirty="0">
                <a:solidFill>
                  <a:srgbClr val="000000"/>
                </a:solidFill>
                <a:latin typeface="Inter" panose="02000503000000020004" pitchFamily="2" charset="0"/>
                <a:ea typeface="Inter" panose="02000503000000020004" pitchFamily="2" charset="0"/>
              </a:rPr>
              <a:t>rund ums </a:t>
            </a:r>
            <a:r>
              <a:rPr lang="de-DE" sz="1100" dirty="0" err="1" smtClean="0">
                <a:solidFill>
                  <a:srgbClr val="000000"/>
                </a:solidFill>
                <a:latin typeface="Inter" panose="02000503000000020004" pitchFamily="2" charset="0"/>
                <a:ea typeface="Inter" panose="02000503000000020004" pitchFamily="2" charset="0"/>
              </a:rPr>
              <a:t>Pricing</a:t>
            </a:r>
            <a:endParaRPr lang="de-DE" sz="1100" dirty="0">
              <a:latin typeface="Inter" panose="02000503000000020004" pitchFamily="2" charset="0"/>
              <a:ea typeface="Inter" panose="02000503000000020004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de-DE" sz="1100" dirty="0" smtClean="0">
                <a:solidFill>
                  <a:srgbClr val="000000"/>
                </a:solidFill>
                <a:latin typeface="Inter" panose="02000503000000020004" pitchFamily="2" charset="0"/>
                <a:ea typeface="Inter" panose="02000503000000020004" pitchFamily="2" charset="0"/>
              </a:rPr>
              <a:t> Netzwerken </a:t>
            </a:r>
            <a:r>
              <a:rPr lang="de-DE" sz="1100" dirty="0">
                <a:solidFill>
                  <a:srgbClr val="000000"/>
                </a:solidFill>
                <a:latin typeface="Inter" panose="02000503000000020004" pitchFamily="2" charset="0"/>
                <a:ea typeface="Inter" panose="02000503000000020004" pitchFamily="2" charset="0"/>
              </a:rPr>
              <a:t>mit </a:t>
            </a:r>
            <a:r>
              <a:rPr lang="de-DE" sz="1100" dirty="0" err="1">
                <a:solidFill>
                  <a:srgbClr val="000000"/>
                </a:solidFill>
                <a:latin typeface="Inter" panose="02000503000000020004" pitchFamily="2" charset="0"/>
                <a:ea typeface="Inter" panose="02000503000000020004" pitchFamily="2" charset="0"/>
              </a:rPr>
              <a:t>Aktuar:innen</a:t>
            </a:r>
            <a:r>
              <a:rPr lang="de-DE" sz="1100" dirty="0">
                <a:solidFill>
                  <a:srgbClr val="000000"/>
                </a:solidFill>
                <a:latin typeface="Inter" panose="02000503000000020004" pitchFamily="2" charset="0"/>
                <a:ea typeface="Inter" panose="02000503000000020004" pitchFamily="2" charset="0"/>
              </a:rPr>
              <a:t> und Data </a:t>
            </a:r>
            <a:r>
              <a:rPr lang="de-DE" sz="1100" dirty="0" err="1">
                <a:solidFill>
                  <a:srgbClr val="000000"/>
                </a:solidFill>
                <a:latin typeface="Inter" panose="02000503000000020004" pitchFamily="2" charset="0"/>
                <a:ea typeface="Inter" panose="02000503000000020004" pitchFamily="2" charset="0"/>
              </a:rPr>
              <a:t>Scientists</a:t>
            </a:r>
            <a:r>
              <a:rPr lang="de-DE" sz="1100" dirty="0">
                <a:solidFill>
                  <a:srgbClr val="000000"/>
                </a:solidFill>
                <a:latin typeface="Inter" panose="02000503000000020004" pitchFamily="2" charset="0"/>
                <a:ea typeface="Inter" panose="02000503000000020004" pitchFamily="2" charset="0"/>
              </a:rPr>
              <a:t> </a:t>
            </a:r>
            <a:endParaRPr lang="de-DE" sz="1100" dirty="0">
              <a:latin typeface="Inter" panose="02000503000000020004" pitchFamily="2" charset="0"/>
              <a:ea typeface="Inter" panose="02000503000000020004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de-DE" sz="1100" dirty="0" smtClean="0">
                <a:solidFill>
                  <a:srgbClr val="000000"/>
                </a:solidFill>
                <a:latin typeface="Inter" panose="02000503000000020004" pitchFamily="2" charset="0"/>
                <a:ea typeface="Inter" panose="02000503000000020004" pitchFamily="2" charset="0"/>
              </a:rPr>
              <a:t> Workshop </a:t>
            </a:r>
            <a:r>
              <a:rPr lang="de-DE" sz="1100" dirty="0">
                <a:solidFill>
                  <a:srgbClr val="000000"/>
                </a:solidFill>
                <a:latin typeface="Inter" panose="02000503000000020004" pitchFamily="2" charset="0"/>
                <a:ea typeface="Inter" panose="02000503000000020004" pitchFamily="2" charset="0"/>
              </a:rPr>
              <a:t>im Mercedes Benz Museum </a:t>
            </a:r>
            <a:r>
              <a:rPr lang="de-DE" sz="1100" dirty="0" smtClean="0">
                <a:solidFill>
                  <a:srgbClr val="000000"/>
                </a:solidFill>
                <a:latin typeface="Inter" panose="02000503000000020004" pitchFamily="2" charset="0"/>
                <a:ea typeface="Inter" panose="02000503000000020004" pitchFamily="2" charset="0"/>
              </a:rPr>
              <a:t/>
            </a:r>
            <a:br>
              <a:rPr lang="de-DE" sz="1100" dirty="0" smtClean="0">
                <a:solidFill>
                  <a:srgbClr val="000000"/>
                </a:solidFill>
                <a:latin typeface="Inter" panose="02000503000000020004" pitchFamily="2" charset="0"/>
                <a:ea typeface="Inter" panose="02000503000000020004" pitchFamily="2" charset="0"/>
              </a:rPr>
            </a:br>
            <a:r>
              <a:rPr lang="de-DE" sz="1100" dirty="0" smtClean="0">
                <a:solidFill>
                  <a:srgbClr val="000000"/>
                </a:solidFill>
                <a:latin typeface="Inter" panose="02000503000000020004" pitchFamily="2" charset="0"/>
                <a:ea typeface="Inter" panose="02000503000000020004" pitchFamily="2" charset="0"/>
              </a:rPr>
              <a:t>   mit </a:t>
            </a:r>
            <a:r>
              <a:rPr lang="de-DE" sz="1100" dirty="0">
                <a:solidFill>
                  <a:srgbClr val="000000"/>
                </a:solidFill>
                <a:latin typeface="Inter" panose="02000503000000020004" pitchFamily="2" charset="0"/>
                <a:ea typeface="Inter" panose="02000503000000020004" pitchFamily="2" charset="0"/>
              </a:rPr>
              <a:t>Besuch der Ausstellung </a:t>
            </a:r>
            <a:endParaRPr lang="de-DE" sz="1100" dirty="0">
              <a:latin typeface="Inter" panose="02000503000000020004" pitchFamily="2" charset="0"/>
              <a:ea typeface="Inter" panose="02000503000000020004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de-DE" sz="1100" dirty="0" smtClean="0">
                <a:solidFill>
                  <a:srgbClr val="000000"/>
                </a:solidFill>
                <a:latin typeface="Inter" panose="02000503000000020004" pitchFamily="2" charset="0"/>
                <a:ea typeface="Inter" panose="02000503000000020004" pitchFamily="2" charset="0"/>
              </a:rPr>
              <a:t> </a:t>
            </a:r>
            <a:r>
              <a:rPr lang="de-DE" sz="1100" dirty="0" err="1" smtClean="0">
                <a:solidFill>
                  <a:srgbClr val="000000"/>
                </a:solidFill>
                <a:latin typeface="Inter" panose="02000503000000020004" pitchFamily="2" charset="0"/>
                <a:ea typeface="Inter" panose="02000503000000020004" pitchFamily="2" charset="0"/>
              </a:rPr>
              <a:t>Boxenstop</a:t>
            </a:r>
            <a:r>
              <a:rPr lang="de-DE" sz="1100" dirty="0" smtClean="0">
                <a:solidFill>
                  <a:srgbClr val="000000"/>
                </a:solidFill>
                <a:latin typeface="Inter" panose="02000503000000020004" pitchFamily="2" charset="0"/>
                <a:ea typeface="Inter" panose="02000503000000020004" pitchFamily="2" charset="0"/>
              </a:rPr>
              <a:t>-Event mit echtem Reifenwechsel auf Zeit</a:t>
            </a:r>
            <a:endParaRPr lang="de-DE" sz="1100" dirty="0" smtClean="0">
              <a:latin typeface="Inter" panose="02000503000000020004" pitchFamily="2" charset="0"/>
              <a:ea typeface="Inter" panose="02000503000000020004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de-DE" sz="1100" dirty="0" smtClean="0">
                <a:solidFill>
                  <a:srgbClr val="000000"/>
                </a:solidFill>
                <a:latin typeface="Inter" panose="02000503000000020004" pitchFamily="2" charset="0"/>
                <a:ea typeface="Inter" panose="02000503000000020004" pitchFamily="2" charset="0"/>
              </a:rPr>
              <a:t> Freier </a:t>
            </a:r>
            <a:r>
              <a:rPr lang="de-DE" sz="1100" dirty="0">
                <a:solidFill>
                  <a:srgbClr val="000000"/>
                </a:solidFill>
                <a:latin typeface="Inter" panose="02000503000000020004" pitchFamily="2" charset="0"/>
                <a:ea typeface="Inter" panose="02000503000000020004" pitchFamily="2" charset="0"/>
              </a:rPr>
              <a:t>Sonntag im schönen Stuttgart</a:t>
            </a:r>
            <a:endParaRPr lang="de-DE" sz="1100" dirty="0">
              <a:latin typeface="Inter" panose="02000503000000020004" pitchFamily="2" charset="0"/>
              <a:ea typeface="Inter" panose="02000503000000020004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de-DE" sz="1100" dirty="0" smtClean="0">
                <a:solidFill>
                  <a:srgbClr val="000000"/>
                </a:solidFill>
                <a:latin typeface="Inter" panose="02000503000000020004" pitchFamily="2" charset="0"/>
                <a:ea typeface="Inter" panose="02000503000000020004" pitchFamily="2" charset="0"/>
              </a:rPr>
              <a:t> Kosten </a:t>
            </a:r>
            <a:r>
              <a:rPr lang="de-DE" sz="1100" dirty="0">
                <a:solidFill>
                  <a:srgbClr val="000000"/>
                </a:solidFill>
                <a:latin typeface="Inter" panose="02000503000000020004" pitchFamily="2" charset="0"/>
                <a:ea typeface="Inter" panose="02000503000000020004" pitchFamily="2" charset="0"/>
              </a:rPr>
              <a:t>für </a:t>
            </a:r>
            <a:r>
              <a:rPr lang="de-DE" sz="1100" dirty="0" smtClean="0">
                <a:solidFill>
                  <a:srgbClr val="000000"/>
                </a:solidFill>
                <a:latin typeface="Inter" panose="02000503000000020004" pitchFamily="2" charset="0"/>
                <a:ea typeface="Inter" panose="02000503000000020004" pitchFamily="2" charset="0"/>
              </a:rPr>
              <a:t>Anreise mit der Bahn, </a:t>
            </a:r>
            <a:r>
              <a:rPr lang="de-DE" sz="1100" dirty="0">
                <a:solidFill>
                  <a:srgbClr val="000000"/>
                </a:solidFill>
                <a:latin typeface="Inter" panose="02000503000000020004" pitchFamily="2" charset="0"/>
                <a:ea typeface="Inter" panose="02000503000000020004" pitchFamily="2" charset="0"/>
              </a:rPr>
              <a:t>Programm, </a:t>
            </a:r>
            <a:r>
              <a:rPr lang="de-DE" sz="1100" dirty="0" smtClean="0">
                <a:solidFill>
                  <a:srgbClr val="000000"/>
                </a:solidFill>
                <a:latin typeface="Inter" panose="02000503000000020004" pitchFamily="2" charset="0"/>
                <a:ea typeface="Inter" panose="02000503000000020004" pitchFamily="2" charset="0"/>
              </a:rPr>
              <a:t/>
            </a:r>
            <a:br>
              <a:rPr lang="de-DE" sz="1100" dirty="0" smtClean="0">
                <a:solidFill>
                  <a:srgbClr val="000000"/>
                </a:solidFill>
                <a:latin typeface="Inter" panose="02000503000000020004" pitchFamily="2" charset="0"/>
                <a:ea typeface="Inter" panose="02000503000000020004" pitchFamily="2" charset="0"/>
              </a:rPr>
            </a:br>
            <a:r>
              <a:rPr lang="de-DE" sz="1100" dirty="0" smtClean="0">
                <a:solidFill>
                  <a:srgbClr val="000000"/>
                </a:solidFill>
                <a:latin typeface="Inter" panose="02000503000000020004" pitchFamily="2" charset="0"/>
                <a:ea typeface="Inter" panose="02000503000000020004" pitchFamily="2" charset="0"/>
              </a:rPr>
              <a:t>  Übernachtung </a:t>
            </a:r>
            <a:r>
              <a:rPr lang="de-DE" sz="1100" dirty="0">
                <a:solidFill>
                  <a:srgbClr val="000000"/>
                </a:solidFill>
                <a:latin typeface="Inter" panose="02000503000000020004" pitchFamily="2" charset="0"/>
                <a:ea typeface="Inter" panose="02000503000000020004" pitchFamily="2" charset="0"/>
              </a:rPr>
              <a:t>und Verpflegung werden übernommen</a:t>
            </a:r>
            <a:endParaRPr lang="de-DE" sz="1100" dirty="0">
              <a:effectLst/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421974" y="4733763"/>
            <a:ext cx="723520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de-DE" sz="1100" dirty="0" smtClean="0">
                <a:solidFill>
                  <a:schemeClr val="bg1"/>
                </a:solidFill>
                <a:latin typeface="Inter Bold" panose="02000503000000020004" pitchFamily="2" charset="0"/>
                <a:ea typeface="Inter Bold" panose="02000503000000020004" pitchFamily="2" charset="0"/>
              </a:rPr>
              <a:t>www.vm4k.de</a:t>
            </a:r>
          </a:p>
          <a:p>
            <a:pPr algn="just"/>
            <a:endParaRPr lang="de-DE" sz="1100" dirty="0">
              <a:solidFill>
                <a:schemeClr val="bg1"/>
              </a:solidFill>
              <a:latin typeface="Inter Bold" panose="02000503000000020004" pitchFamily="2" charset="0"/>
              <a:ea typeface="Inter Bold" panose="02000503000000020004" pitchFamily="2" charset="0"/>
            </a:endParaRPr>
          </a:p>
        </p:txBody>
      </p:sp>
      <p:pic>
        <p:nvPicPr>
          <p:cNvPr id="15" name="Grafik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338" y="3397874"/>
            <a:ext cx="1072824" cy="1072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3729771"/>
      </p:ext>
    </p:extLst>
  </p:cSld>
  <p:clrMapOvr>
    <a:masterClrMapping/>
  </p:clrMapOvr>
</p:sld>
</file>

<file path=ppt/theme/theme1.xml><?xml version="1.0" encoding="utf-8"?>
<a:theme xmlns:a="http://schemas.openxmlformats.org/drawingml/2006/main" name="blank_16-9">
  <a:themeElements>
    <a:clrScheme name="MSK Farben">
      <a:dk1>
        <a:srgbClr val="006179"/>
      </a:dk1>
      <a:lt1>
        <a:srgbClr val="FFFFFF"/>
      </a:lt1>
      <a:dk2>
        <a:srgbClr val="D7D7D7"/>
      </a:dk2>
      <a:lt2>
        <a:srgbClr val="C5A500"/>
      </a:lt2>
      <a:accent1>
        <a:srgbClr val="CA6E35"/>
      </a:accent1>
      <a:accent2>
        <a:srgbClr val="934C80"/>
      </a:accent2>
      <a:accent3>
        <a:srgbClr val="7EA649"/>
      </a:accent3>
      <a:accent4>
        <a:srgbClr val="C22B30"/>
      </a:accent4>
      <a:accent5>
        <a:srgbClr val="3FA3D7"/>
      </a:accent5>
      <a:accent6>
        <a:srgbClr val="007540"/>
      </a:accent6>
      <a:hlink>
        <a:srgbClr val="0F243E"/>
      </a:hlink>
      <a:folHlink>
        <a:srgbClr val="800080"/>
      </a:folHlink>
    </a:clrScheme>
    <a:fontScheme name="MSK Schrif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>
          <a:noFill/>
        </a:ln>
      </a:spPr>
      <a:bodyPr rot="0" spcFirstLastPara="0" vertOverflow="overflow" horzOverflow="overflow" vert="horz" wrap="square" lIns="72000" tIns="36000" rIns="72000" bIns="36000" numCol="1" spcCol="0" rtlCol="0" fromWordArt="0" anchor="t" anchorCtr="0" forceAA="0" compatLnSpc="1">
        <a:prstTxWarp prst="textNoShape">
          <a:avLst/>
        </a:prstTxWarp>
        <a:noAutofit/>
      </a:bodyPr>
      <a:lstStyle>
        <a:defPPr marL="285750" indent="-285750" algn="l">
          <a:spcAft>
            <a:spcPts val="1000"/>
          </a:spcAft>
          <a:buClr>
            <a:schemeClr val="bg1"/>
          </a:buClr>
          <a:buFont typeface="Verdana" panose="020B0604030504040204" pitchFamily="34" charset="0"/>
          <a:buChar char="•"/>
          <a:defRPr sz="1400" dirty="0" smtClean="0">
            <a:solidFill>
              <a:schemeClr val="bg1"/>
            </a:solidFill>
            <a:latin typeface="Inter" panose="02000503000000020004" pitchFamily="2" charset="0"/>
            <a:ea typeface="Inter" panose="02000503000000020004" pitchFamily="2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 anchor="t">
        <a:noAutofit/>
      </a:bodyPr>
      <a:lstStyle>
        <a:defPPr marL="285750" indent="-285750" algn="l">
          <a:spcAft>
            <a:spcPts val="1000"/>
          </a:spcAft>
          <a:buClrTx/>
          <a:buFont typeface="Arial" panose="020B0604020202020204" pitchFamily="34" charset="0"/>
          <a:buChar char="•"/>
          <a:defRPr sz="1400" dirty="0" smtClean="0">
            <a:solidFill>
              <a:srgbClr val="000000"/>
            </a:solidFill>
            <a:latin typeface="Inter" panose="02000503000000020004" pitchFamily="2" charset="0"/>
            <a:ea typeface="Inter" panose="02000503000000020004" pitchFamily="2" charset="0"/>
          </a:defRPr>
        </a:defPPr>
      </a:lstStyle>
    </a:txDef>
  </a:objectDefaults>
  <a:extraClrSchemeLst/>
  <a:custClrLst>
    <a:custClr name="MSK Blau 1">
      <a:srgbClr val="00323E"/>
    </a:custClr>
    <a:custClr name="MSK Blau 5">
      <a:srgbClr val="1BD1FF"/>
    </a:custClr>
    <a:custClr name="MSK Gold 1">
      <a:srgbClr val="453A00"/>
    </a:custClr>
    <a:custClr name="MSK Grau 1">
      <a:srgbClr val="4E4E4E"/>
    </a:custClr>
    <a:custClr name="MSK Orange 1">
      <a:srgbClr val="4A2914"/>
    </a:custClr>
    <a:custClr name="MSK Lila 1">
      <a:srgbClr val="532B48"/>
    </a:custClr>
    <a:custClr name="MSK Olivegrün 1">
      <a:srgbClr val="445927"/>
    </a:custClr>
    <a:custClr name="MSK Rot 1">
      <a:srgbClr val="410E10"/>
    </a:custClr>
    <a:custClr name="MSK Hellblau 1">
      <a:srgbClr val="153546"/>
    </a:custClr>
    <a:custClr name="MSK Dunkelgrün 1">
      <a:srgbClr val="002916"/>
    </a:custClr>
    <a:custClr name="MSK Blau 2">
      <a:srgbClr val="004252"/>
    </a:custClr>
    <a:custClr name="MSK Blau 6">
      <a:srgbClr val="43D9FF"/>
    </a:custClr>
    <a:custClr name="MSK Gold 2">
      <a:srgbClr val="857000"/>
    </a:custClr>
    <a:custClr name="MSK Grau 2">
      <a:srgbClr val="656565"/>
    </a:custClr>
    <a:custClr name="MSK Orange 2">
      <a:srgbClr val="7D4421"/>
    </a:custClr>
    <a:custClr name="MSK Lila 2">
      <a:srgbClr val="793F6A"/>
    </a:custClr>
    <a:custClr name="MSK Olivegrün 2">
      <a:srgbClr val="617F38"/>
    </a:custClr>
    <a:custClr name="MSK Rot 2">
      <a:srgbClr val="751A1D"/>
    </a:custClr>
    <a:custClr name="MSK Hellblau 2">
      <a:srgbClr val="29698A"/>
    </a:custClr>
    <a:custClr name="MSK Dunkelgrün 2">
      <a:srgbClr val="003D21"/>
    </a:custClr>
    <a:custClr name="MSK Blau Standard">
      <a:srgbClr val="006179"/>
    </a:custClr>
    <a:custClr name="MSK Blau 7">
      <a:srgbClr val="6BE1FF"/>
    </a:custClr>
    <a:custClr name="MSK Gold Standard">
      <a:srgbClr val="C5A500"/>
    </a:custClr>
    <a:custClr name="MSK Grau Standard">
      <a:srgbClr val="D7D7D7"/>
    </a:custClr>
    <a:custClr name="MSK Orange Standard">
      <a:srgbClr val="CA6E35"/>
    </a:custClr>
    <a:custClr name="MSK Lila Standard">
      <a:srgbClr val="934C80"/>
    </a:custClr>
    <a:custClr name="MSK Olivegrün Standard">
      <a:srgbClr val="7EA649"/>
    </a:custClr>
    <a:custClr name="MSK Rot Standard">
      <a:srgbClr val="C22B30"/>
    </a:custClr>
    <a:custClr name="MSK Hellblau Standard">
      <a:srgbClr val="3FA3D7"/>
    </a:custClr>
    <a:custClr name="MSK Dunkelgrün Standard">
      <a:srgbClr val="007540"/>
    </a:custClr>
    <a:custClr name="MSK Blau 3">
      <a:srgbClr val="0082A2"/>
    </a:custClr>
    <a:custClr name="MSK Blau 8">
      <a:srgbClr val="93E9FF"/>
    </a:custClr>
    <a:custClr name="MSK Gold 3">
      <a:srgbClr val="FAD000"/>
    </a:custClr>
    <a:custClr name="MSK Grau 3">
      <a:srgbClr val="E6E6E6"/>
    </a:custClr>
    <a:custClr name="MSK Orange 3">
      <a:srgbClr val="E87E3D"/>
    </a:custClr>
    <a:custClr name="MSK Lila 3">
      <a:srgbClr val="A0538B"/>
    </a:custClr>
    <a:custClr name="MSK Olivegrün 3">
      <a:srgbClr val="99C959"/>
    </a:custClr>
    <a:custClr name="MSK Rot 3">
      <a:srgbClr val="D63035"/>
    </a:custClr>
    <a:custClr name="MSK Hellblau 3">
      <a:srgbClr val="46B6F0"/>
    </a:custClr>
    <a:custClr name="MSK Dunkelgrün 3">
      <a:srgbClr val="00B060"/>
    </a:custClr>
    <a:custClr name="MSK Blau 4">
      <a:srgbClr val="00A2CA"/>
    </a:custClr>
    <a:custClr name="MSK Blau 9">
      <a:srgbClr val="BBF1FF"/>
    </a:custClr>
    <a:custClr name="MSK Gold 4">
      <a:srgbClr val="FFF5C0"/>
    </a:custClr>
    <a:custClr name="MSK Grau 4">
      <a:srgbClr val="FFFFFF"/>
    </a:custClr>
    <a:custClr name="MSK Orange 4">
      <a:srgbClr val="FF8B43"/>
    </a:custClr>
    <a:custClr name="MSK Lila 4">
      <a:srgbClr val="DE73C1"/>
    </a:custClr>
    <a:custClr name="MSK Olivegrün 4">
      <a:srgbClr val="B7F16A"/>
    </a:custClr>
    <a:custClr name="MSK Rot 4">
      <a:srgbClr val="FD393E"/>
    </a:custClr>
    <a:custClr name="MSK Hellblau 4">
      <a:srgbClr val="4BC1FF"/>
    </a:custClr>
    <a:custClr name="MSK Dunkelgrün 4">
      <a:srgbClr val="00F486"/>
    </a:custClr>
  </a:custClrLst>
  <a:extLst>
    <a:ext uri="{05A4C25C-085E-4340-85A3-A5531E510DB2}">
      <thm15:themeFamily xmlns:thm15="http://schemas.microsoft.com/office/thememl/2012/main" name="VM4K-Vorlage Präsentationen" id="{80BAE214-A4D9-45ED-ABBF-21550688C2EB}" vid="{B4900B53-DECC-4421-8AD6-6441E80DEF27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VM4K-Präsentationsvorlage</Template>
  <TotalTime>0</TotalTime>
  <Words>129</Words>
  <Application>Microsoft Office PowerPoint</Application>
  <PresentationFormat>Bildschirmpräsentation (16:9)</PresentationFormat>
  <Paragraphs>15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Arial</vt:lpstr>
      <vt:lpstr>Inter</vt:lpstr>
      <vt:lpstr>Inter Bold</vt:lpstr>
      <vt:lpstr>MSK Wedding</vt:lpstr>
      <vt:lpstr>Verdana</vt:lpstr>
      <vt:lpstr>blank_16-9</vt:lpstr>
      <vt:lpstr>Cool Risks 2025 in Stuttgart: </vt:lpstr>
    </vt:vector>
  </TitlesOfParts>
  <Manager>VM4K;</Manager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Cool Risks 2025 in Stuttgart:</dc:title>
  <dc:subject>VM4K;</dc:subject>
  <dc:creator>WALDHOF, Pia - AKTUARE</dc:creator>
  <cp:lastModifiedBy>WEGERHOFF, Laura - AKTUARE</cp:lastModifiedBy>
  <cp:revision>13</cp:revision>
  <cp:lastPrinted>2025-06-16T14:34:22Z</cp:lastPrinted>
  <dcterms:created xsi:type="dcterms:W3CDTF">2025-06-16T14:18:59Z</dcterms:created>
  <dcterms:modified xsi:type="dcterms:W3CDTF">2025-06-24T13:32:40Z</dcterms:modified>
</cp:coreProperties>
</file>